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7" d="100"/>
          <a:sy n="87" d="100"/>
        </p:scale>
        <p:origin x="10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dirty="0"/>
              <a:t>Experiments in Economics Lecture </a:t>
            </a:r>
            <a:r>
              <a:rPr lang="en-GB" dirty="0" smtClean="0"/>
              <a:t>7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dirty="0" smtClean="0"/>
              <a:t>Writing up the results and submitting the paper for publication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1711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End of the course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hope you have enjoyed the course and got a lot out of it.</a:t>
            </a:r>
            <a:endParaRPr lang="en-GB" dirty="0"/>
          </a:p>
          <a:p>
            <a:r>
              <a:rPr lang="en-GB" dirty="0" smtClean="0"/>
              <a:t>I am always available for comments.</a:t>
            </a:r>
          </a:p>
          <a:p>
            <a:endParaRPr lang="en-GB" dirty="0"/>
          </a:p>
          <a:p>
            <a:r>
              <a:rPr lang="en-GB" dirty="0" smtClean="0"/>
              <a:t>Please  get in touch if you have any questions.</a:t>
            </a:r>
          </a:p>
          <a:p>
            <a:endParaRPr lang="en-GB" dirty="0"/>
          </a:p>
          <a:p>
            <a:r>
              <a:rPr lang="en-GB" dirty="0" smtClean="0"/>
              <a:t>I hope you enjoy experiments and get a lot out of them.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6927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Starting off the writing up</a:t>
            </a: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52282"/>
            <a:ext cx="8596668" cy="4358891"/>
          </a:xfrm>
        </p:spPr>
        <p:txBody>
          <a:bodyPr/>
          <a:lstStyle/>
          <a:p>
            <a:r>
              <a:rPr lang="en-GB" dirty="0" smtClean="0"/>
              <a:t>I would suggest starting with choosing a target journal, and checking out its requirements and style guides.</a:t>
            </a:r>
          </a:p>
          <a:p>
            <a:r>
              <a:rPr lang="en-GB" dirty="0" smtClean="0"/>
              <a:t>Remember that wherever you submit it, the journal will send it out to referees. They may be nice or otherwise. Bear them in mind while you write.</a:t>
            </a:r>
          </a:p>
          <a:p>
            <a:r>
              <a:rPr lang="en-GB" dirty="0" smtClean="0"/>
              <a:t>Write the title of the paper and the abstract first.</a:t>
            </a:r>
          </a:p>
          <a:p>
            <a:r>
              <a:rPr lang="en-GB" dirty="0" smtClean="0"/>
              <a:t>The abstract will help you structure the paper, and keep in mind what you want to convey to the reader.</a:t>
            </a:r>
          </a:p>
          <a:p>
            <a:r>
              <a:rPr lang="en-GB" dirty="0" smtClean="0"/>
              <a:t>Then decide the sections in the paper: introduction; statement of the problem the subjects were asked to tackle; relevant other literature; experimental design and implementation; results; conclusion.</a:t>
            </a:r>
          </a:p>
          <a:p>
            <a:r>
              <a:rPr lang="en-GB" dirty="0" smtClean="0"/>
              <a:t>Then start writing, not necessarily in the order that they will appear in the paper, but keep in mind the objectives of the paper.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95709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54655"/>
          </a:xfrm>
        </p:spPr>
        <p:txBody>
          <a:bodyPr>
            <a:normAutofit/>
          </a:bodyPr>
          <a:lstStyle/>
          <a:p>
            <a:r>
              <a:rPr lang="en-GB" sz="1600" dirty="0" smtClean="0"/>
              <a:t/>
            </a:r>
            <a:br>
              <a:rPr lang="en-GB" sz="1600" dirty="0" smtClean="0"/>
            </a:br>
            <a:r>
              <a:rPr lang="en-GB" sz="3200" dirty="0" smtClean="0"/>
              <a:t>The abstract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Remember that many people will read only the abstract, and that you will have to pull the reader in.</a:t>
            </a:r>
          </a:p>
          <a:p>
            <a:r>
              <a:rPr lang="en-GB" dirty="0" smtClean="0"/>
              <a:t>Make it short and succinct, avoid technical and experimental, and indeed any, detail.</a:t>
            </a:r>
          </a:p>
          <a:p>
            <a:r>
              <a:rPr lang="en-GB" dirty="0" smtClean="0"/>
              <a:t>Make it obvious that you have tackled an interesting question, and </a:t>
            </a:r>
            <a:r>
              <a:rPr lang="en-GB" i="1" dirty="0" smtClean="0"/>
              <a:t>hint</a:t>
            </a:r>
            <a:r>
              <a:rPr lang="en-GB" dirty="0" smtClean="0"/>
              <a:t> at the importance of the results of the experiment.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7669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550989"/>
          </a:xfrm>
        </p:spPr>
        <p:txBody>
          <a:bodyPr>
            <a:normAutofit/>
          </a:bodyPr>
          <a:lstStyle/>
          <a:p>
            <a:r>
              <a:rPr lang="en-GB" dirty="0"/>
              <a:t>Introduction</a:t>
            </a: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0884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Describe the nature of the decision-problem that the subjects were asked to tackle.</a:t>
            </a:r>
          </a:p>
          <a:p>
            <a:r>
              <a:rPr lang="en-GB" dirty="0" smtClean="0"/>
              <a:t>Do not give too much detail, but describe the broad structure of the problem and the nature of its solution in the theoretical literature.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66492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Related literature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It is often difficult to know how much to include here</a:t>
            </a:r>
          </a:p>
          <a:p>
            <a:r>
              <a:rPr lang="en-GB" dirty="0" smtClean="0"/>
              <a:t>Too little, and the referees will complain that you do not know the literature</a:t>
            </a:r>
          </a:p>
          <a:p>
            <a:r>
              <a:rPr lang="en-GB" dirty="0"/>
              <a:t>T</a:t>
            </a:r>
            <a:r>
              <a:rPr lang="en-GB" dirty="0" smtClean="0"/>
              <a:t>oo much, and they will complain that you are being verbose.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7464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experimental design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Give a broad overview of what subjects were asked to do.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0500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Results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Be succinct; do not give too much detail; if the referee wants detail you can always include it in a revision.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07778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Many readers, if they get past the abstract, may then read (only) the conclusions.</a:t>
            </a:r>
            <a:endParaRPr lang="en-GB" dirty="0"/>
          </a:p>
          <a:p>
            <a:r>
              <a:rPr lang="en-GB" dirty="0" smtClean="0"/>
              <a:t>Thus the conclusions should start by repeating the objectives of the experiment, and finish with a precis of the main results; do not go into detail; if they want that, they will have to read the rest of the article.</a:t>
            </a:r>
          </a:p>
          <a:p>
            <a:r>
              <a:rPr lang="en-GB" dirty="0" smtClean="0"/>
              <a:t>Stress the interesting parts of the results and their relevance to economics and the world.</a:t>
            </a:r>
          </a:p>
          <a:p>
            <a:r>
              <a:rPr lang="en-GB" dirty="0" smtClean="0"/>
              <a:t>Finish on an upbeat note.</a:t>
            </a:r>
          </a:p>
        </p:txBody>
      </p:sp>
    </p:spTree>
    <p:extLst>
      <p:ext uri="{BB962C8B-B14F-4D97-AF65-F5344CB8AC3E}">
        <p14:creationId xmlns:p14="http://schemas.microsoft.com/office/powerpoint/2010/main" val="20641707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13053</TotalTime>
  <Words>489</Words>
  <Application>Microsoft Office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Experiments in Economics Lecture 7</vt:lpstr>
      <vt:lpstr>Starting off the writing up</vt:lpstr>
      <vt:lpstr> The abstract</vt:lpstr>
      <vt:lpstr>Introduction </vt:lpstr>
      <vt:lpstr>The problem</vt:lpstr>
      <vt:lpstr>Related literature</vt:lpstr>
      <vt:lpstr>The experimental design</vt:lpstr>
      <vt:lpstr>Results</vt:lpstr>
      <vt:lpstr>Conclusions</vt:lpstr>
      <vt:lpstr>End of the course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Hey</dc:creator>
  <cp:lastModifiedBy>John Hey</cp:lastModifiedBy>
  <cp:revision>17</cp:revision>
  <dcterms:created xsi:type="dcterms:W3CDTF">2020-09-12T12:48:19Z</dcterms:created>
  <dcterms:modified xsi:type="dcterms:W3CDTF">2022-03-12T16:47:20Z</dcterms:modified>
</cp:coreProperties>
</file>